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1" r:id="rId5"/>
    <p:sldId id="273" r:id="rId6"/>
    <p:sldId id="262" r:id="rId7"/>
    <p:sldId id="265" r:id="rId8"/>
    <p:sldId id="263" r:id="rId9"/>
    <p:sldId id="258" r:id="rId10"/>
    <p:sldId id="264" r:id="rId11"/>
    <p:sldId id="259" r:id="rId12"/>
    <p:sldId id="266" r:id="rId13"/>
    <p:sldId id="267" r:id="rId14"/>
    <p:sldId id="269" r:id="rId15"/>
    <p:sldId id="260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014"/>
    <a:srgbClr val="CED2DA"/>
    <a:srgbClr val="ADAFB5"/>
    <a:srgbClr val="1689D0"/>
    <a:srgbClr val="A3A3FF"/>
    <a:srgbClr val="FFC1C2"/>
    <a:srgbClr val="B45A00"/>
    <a:srgbClr val="A47900"/>
    <a:srgbClr val="9966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7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6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7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7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0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9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6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1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5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07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B4EEE-8D84-4311-A567-DF9F5D98906F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FBFF6-D4B7-4BFB-A5D3-BB7B6EFC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9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microsoft.com/office/2007/relationships/hdphoto" Target="../media/hdphoto11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microsoft.com/office/2007/relationships/hdphoto" Target="../media/hdphoto14.wdp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46.png"/><Relationship Id="rId4" Type="http://schemas.microsoft.com/office/2007/relationships/hdphoto" Target="../media/hdphoto17.wdp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56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59.png"/><Relationship Id="rId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62.png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19200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1053" y="2128643"/>
            <a:ext cx="776437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5400" b="1" dirty="0" smtClean="0">
                <a:solidFill>
                  <a:srgbClr val="1689D0"/>
                </a:solidFill>
                <a:latin typeface="Candara" panose="020E0502030303020204" pitchFamily="34" charset="0"/>
              </a:rPr>
              <a:t>В єдності – сила народу: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4800" b="1" dirty="0" smtClean="0">
                <a:solidFill>
                  <a:srgbClr val="909014"/>
                </a:solidFill>
                <a:latin typeface="Candara" panose="020E0502030303020204" pitchFamily="34" charset="0"/>
              </a:rPr>
              <a:t>до Дня Соборності України</a:t>
            </a:r>
            <a:endParaRPr lang="uk-UA" sz="4800" b="1" dirty="0">
              <a:solidFill>
                <a:srgbClr val="909014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30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7" y="872024"/>
            <a:ext cx="3557156" cy="478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85" y="1475751"/>
            <a:ext cx="2708027" cy="390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820025" y="997917"/>
            <a:ext cx="4239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Рубльов О. С. Українські визвольні змагання 1917-1921 рр. / О. С. Рубльов, О. П.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Реєнт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Альтернативи, 1999. – 319 с. – (Україна крізь віки ; т. 10).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79-а/6652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0025" y="3105306"/>
            <a:ext cx="42393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Україна від самостійності до соборності (22 січня 1918 - 22 січня 1919 рр.) /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редкол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.: І. Ф. Курас, В. Ф.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О. М.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Любовець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та ін.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].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– Київ :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ІПіЕНД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2004. – 286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79-а/6642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77" y="4108206"/>
            <a:ext cx="2753923" cy="27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3387"/>
            <a:ext cx="5953430" cy="3884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7" y="389096"/>
            <a:ext cx="1888588" cy="255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20532" y="2937053"/>
            <a:ext cx="1667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b="1" dirty="0" smtClean="0">
                <a:latin typeface="Cambria" panose="02040503050406030204" pitchFamily="18" charset="0"/>
              </a:rPr>
              <a:t>В. К. </a:t>
            </a:r>
            <a:r>
              <a:rPr lang="ru-RU" sz="1400" b="1" dirty="0">
                <a:latin typeface="Cambria" panose="02040503050406030204" pitchFamily="18" charset="0"/>
              </a:rPr>
              <a:t>Винниченко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166" y="1621314"/>
            <a:ext cx="1865789" cy="254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04909" y="4122142"/>
            <a:ext cx="1327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b="1" dirty="0" smtClean="0">
                <a:latin typeface="Cambria" panose="02040503050406030204" pitchFamily="18" charset="0"/>
              </a:rPr>
              <a:t>С. В. Петлюра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89797" y="2973387"/>
            <a:ext cx="1678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Cambria" panose="02040503050406030204" pitchFamily="18" charset="0"/>
              </a:rPr>
              <a:t>В. С. </a:t>
            </a:r>
            <a:r>
              <a:rPr lang="ru-RU" sz="1400" b="1" dirty="0" err="1" smtClean="0">
                <a:latin typeface="Cambria" panose="02040503050406030204" pitchFamily="18" charset="0"/>
              </a:rPr>
              <a:t>Порфирович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26" y="427831"/>
            <a:ext cx="1829618" cy="254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907" y="1302708"/>
            <a:ext cx="1787849" cy="254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9671201" y="3831885"/>
            <a:ext cx="1645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b="1" dirty="0" smtClean="0">
                <a:latin typeface="Cambria" panose="02040503050406030204" pitchFamily="18" charset="0"/>
              </a:rPr>
              <a:t>Л. В. </a:t>
            </a:r>
            <a:r>
              <a:rPr lang="ru-RU" sz="1400" b="1" dirty="0" err="1" smtClean="0">
                <a:latin typeface="Cambria" panose="02040503050406030204" pitchFamily="18" charset="0"/>
              </a:rPr>
              <a:t>Бачинський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66" y="3848264"/>
            <a:ext cx="1885760" cy="254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736966" y="6394357"/>
            <a:ext cx="1891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b="1" dirty="0" smtClean="0">
                <a:latin typeface="Cambria" panose="02040503050406030204" pitchFamily="18" charset="0"/>
              </a:rPr>
              <a:t>А. Я. </a:t>
            </a:r>
            <a:r>
              <a:rPr lang="ru-RU" sz="1400" b="1" dirty="0" err="1" smtClean="0">
                <a:latin typeface="Cambria" panose="02040503050406030204" pitchFamily="18" charset="0"/>
              </a:rPr>
              <a:t>Горбачевський</a:t>
            </a:r>
            <a:endParaRPr lang="ru-RU" sz="1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25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092">
            <a:off x="4317945" y="2304049"/>
            <a:ext cx="2573631" cy="4019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786233" y="1227166"/>
            <a:ext cx="41052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Винниченко В. Перед новим етапом (наші позиції) / В. Винниченко. – Торонто : Вперед, 1938. – 62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79-а/9015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86233" y="2977451"/>
            <a:ext cx="41052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Винниченко В. К. Заповіт борцям за визволення / В. К. Винниченко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редкол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.: М. Г. Жулинський 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та ін.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Криниця, 1991. – 127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УЁМОВ/3740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86233" y="4823342"/>
            <a:ext cx="41052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Петлюра С. В. Статті / С. В. Петлюра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упоряд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та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авт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передм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О. О.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Климчук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ред. М. Н. Москаленко. – Київ : Дніпро, 1993. – 341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79-а/4579 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53" y="755685"/>
            <a:ext cx="2684972" cy="4310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478">
            <a:off x="333380" y="2869156"/>
            <a:ext cx="2582913" cy="363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16" y="0"/>
            <a:ext cx="541636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12" y="2280813"/>
            <a:ext cx="2718017" cy="4178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65" y="626053"/>
            <a:ext cx="2635060" cy="4178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0197">
            <a:off x="5252412" y="2061157"/>
            <a:ext cx="2650673" cy="4178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17666" y="818654"/>
            <a:ext cx="4578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Сергійчук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В. І. Симон Петлюра / В. І.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Сергійчук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ред. О. О.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Сухолотюк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Україна, 2004. – 446 с. – (Українські державники).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79-а/6991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497" y="2780804"/>
            <a:ext cx="451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Савченко </a:t>
            </a:r>
            <a:r>
              <a:rPr lang="ru-RU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В. А. Симон Петлюра / В. А. </a:t>
            </a:r>
            <a:r>
              <a:rPr lang="ru-RU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Савченко ; гл. ред. Н. Е. Фомина. </a:t>
            </a:r>
            <a:r>
              <a:rPr lang="ru-RU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– Харьков : Фолио, 2004. – 415 с. – (Время и судьбы</a:t>
            </a:r>
            <a:r>
              <a:rPr lang="ru-RU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).</a:t>
            </a:r>
          </a:p>
          <a:p>
            <a:pPr algn="just"/>
            <a:r>
              <a:rPr lang="ru-RU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</a:t>
            </a:r>
            <a:r>
              <a:rPr lang="ru-RU" sz="1600" b="1" i="1" dirty="0">
                <a:latin typeface="Consolas" panose="020B0609020204030204" pitchFamily="49" charset="0"/>
                <a:cs typeface="Consolas" panose="020B0609020204030204" pitchFamily="49" charset="0"/>
              </a:rPr>
              <a:t>79-а/6534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5914" y="4642306"/>
            <a:ext cx="448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Косик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В. Симон Петлюра / В.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Косик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пер. з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фр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Я. І. Кравець ; Львів.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нац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ун-т ім. І. Франка. – Львів : НТШ, 2000. – 87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79-а/7769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760" y="9515"/>
            <a:ext cx="594647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4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9" y="271464"/>
            <a:ext cx="2570859" cy="376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2" y="2948383"/>
            <a:ext cx="2584546" cy="376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54" y="1122363"/>
            <a:ext cx="2689510" cy="376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45A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923903" y="671752"/>
            <a:ext cx="48235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В. Ф. Володимир Винниченко на перехресті соціальних і національних прагнень / В. Ф.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Світогляд, 2005. – 324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79-а/7009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3903" y="2699563"/>
            <a:ext cx="4823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Громадсько-політична діяльність Володимира Винниченка (до 125-річчя від дня народження) :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зб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ст. / </a:t>
            </a:r>
            <a:r>
              <a:rPr lang="uk-UA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НАН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України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редкол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.: І. Ф. Курас, В. Ф.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та ін.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ІПіЕНД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2006. – 280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79-а/7279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3902" y="5002318"/>
            <a:ext cx="482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Кульчицький С. В. Володимир Винниченко / С. В. Кульчицький, В. Ф.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редкол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.: В. Литвин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та ін.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Альтернативи, 2005. – 374 с. – (Особистість і доба).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79-а/7042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12" y="3217"/>
            <a:ext cx="506817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0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21" y="3453689"/>
            <a:ext cx="4539113" cy="301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094028" y="6485292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1600" dirty="0" smtClean="0">
                <a:latin typeface="Cambria" panose="02040503050406030204" pitchFamily="18" charset="0"/>
              </a:rPr>
              <a:t>Живий ланцюг у 2011 р.</a:t>
            </a:r>
            <a:endParaRPr lang="uk-UA" sz="1600" dirty="0"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947501"/>
            <a:ext cx="3120444" cy="496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7649" y="5922581"/>
            <a:ext cx="4600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</a:rPr>
              <a:t>Живий ланцюг людей на вулицях Києва з нагоди святкування історичного Акту Соборності України 21 січня 1990 р.</a:t>
            </a:r>
            <a:endParaRPr lang="uk-UA" sz="1600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6" y="248206"/>
            <a:ext cx="4529329" cy="272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50669" y="3005593"/>
            <a:ext cx="3555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1600" dirty="0" smtClean="0">
                <a:latin typeface="Cambria" panose="02040503050406030204" pitchFamily="18" charset="0"/>
              </a:rPr>
              <a:t>День Єдності 1990 р. Живий ланцюг</a:t>
            </a:r>
            <a:endParaRPr lang="uk-UA" sz="1600" dirty="0">
              <a:latin typeface="Cambria" panose="020405030504060302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95" y="772160"/>
            <a:ext cx="516255" cy="51625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6" y="80574"/>
            <a:ext cx="565404" cy="5654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716" y="79001"/>
            <a:ext cx="560881" cy="5669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52" y="3238974"/>
            <a:ext cx="665907" cy="66590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1466" y="3242869"/>
            <a:ext cx="66452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1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85" y="1925638"/>
            <a:ext cx="3378334" cy="4695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88"/>
          <a:stretch/>
        </p:blipFill>
        <p:spPr>
          <a:xfrm>
            <a:off x="574170" y="358776"/>
            <a:ext cx="3264405" cy="469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1C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67175" y="534938"/>
            <a:ext cx="40290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Музичко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О. Є. Південна вісь Соборності: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націєтворчі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процеси в Українському Причорномор'ї (кінець ХІХ - перша половина ХХ ст.) / О. Є.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Музичко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наук. ред. Н. І.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Миронець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НАН України, Ін-т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укр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археографії та джерелознавства ім. М. С. Грушевського. – Одеса : ВМВ, 2015. – 352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79-а/8750 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9966" y="4195614"/>
            <a:ext cx="4076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Павленко Ю. В. Українська державність у 1917-1919 рр.: історико-генетичний аналіз / Ю. В. Павленко, Ю. О.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Храмов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Центр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дослідж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наук.-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техн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uk-UA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п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отенціалу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й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іст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науки ім. Г. М.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Доброва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НАН України. – Київ : Манускрипт, 1995. – 261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79-а/5001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059361"/>
            <a:ext cx="1798639" cy="17986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3361" y="0"/>
            <a:ext cx="1798639" cy="17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4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5" y="865706"/>
            <a:ext cx="3357188" cy="469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4" y="1932289"/>
            <a:ext cx="3144038" cy="469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053655" y="1332124"/>
            <a:ext cx="48816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Патер І. Союз визволення України: проблеми державності і соборності / І. Патер ; наук. ред. Ю. Сливка ; НАН України, Ін-т українознавства ім. І. Крип’якевича. – Львів, 2000. – 345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79-а/8677 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53655" y="4280502"/>
            <a:ext cx="48816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Українська революція і державність (1917-1920 рр.) :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наук.-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бібліогр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uk-UA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в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ид.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/ НАН України,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Нац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б-ка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ім.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В. І. Вернадського ; уклад.: А. Л. Панова, В. С.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Л. В. Бєляєва 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та ін.</a:t>
            </a:r>
            <a:r>
              <a:rPr lang="en-US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Київ, 2001. – 808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79-а/6491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125" y="-1"/>
            <a:ext cx="6761748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22" y="383381"/>
            <a:ext cx="2984476" cy="456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3A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03" y="1505745"/>
            <a:ext cx="3207269" cy="456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42924" y="1030288"/>
            <a:ext cx="4562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Олесіюк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Т. Соборна Україна. Наукові розвідки і спомини / Т.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Олесіюк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упоряд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та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вступ. </a:t>
            </a:r>
            <a:r>
              <a:rPr lang="uk-UA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с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т. В.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Сергійчука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КНУ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ім.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Т. Шевченка ; Центр українознавства – Київ :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Укр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Вид.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спілка, 2004. – 639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79-а/6600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3" y="3664111"/>
            <a:ext cx="4562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Україна. Процеси націотворення / Ю.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Бестерс-Дільгер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Г.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Біндер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А. В.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Вендланд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упоряд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А.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Каппелер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пер. з нім.: С.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Матіяш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Ю.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Дуркот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наук. ред. В.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Маслійчук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К.І.С., 2011. – 415 с.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79-а/8580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161" y="6001521"/>
            <a:ext cx="6267675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7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7260" y="6323975"/>
            <a:ext cx="5571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200" b="1" dirty="0" smtClean="0">
                <a:latin typeface="Cambria" panose="02040503050406030204" pitchFamily="18" charset="0"/>
              </a:rPr>
              <a:t>Універсал Директорії УНР про Злуку УНР та ЗУНР від 22 січня 1919 року.</a:t>
            </a:r>
            <a:endParaRPr lang="uk-UA" sz="1200" b="1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3" y="368081"/>
            <a:ext cx="3727241" cy="579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650573" y="1066862"/>
            <a:ext cx="6096000" cy="419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Cambria" panose="02040503050406030204" pitchFamily="18" charset="0"/>
              </a:rPr>
              <a:t>22 січня 1918 року Універсалом Центральної Ради було проголошено незалежність Української Народної Республіки. </a:t>
            </a:r>
            <a:endParaRPr lang="uk-UA" sz="2000" b="1" dirty="0" smtClean="0">
              <a:latin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Cambria" panose="02040503050406030204" pitchFamily="18" charset="0"/>
              </a:rPr>
              <a:t>Роком </a:t>
            </a:r>
            <a:r>
              <a:rPr lang="uk-UA" sz="2000" b="1" dirty="0" smtClean="0">
                <a:latin typeface="Cambria" panose="02040503050406030204" pitchFamily="18" charset="0"/>
              </a:rPr>
              <a:t>пізніше, 22 січня 1919 року, у Києві на Софійській площі проголошено Акт Злуки (об’єднання) українських земель в єдину Україну, стверджувалось об’єднання двох тодішніх держав – УНР та ЗУНР </a:t>
            </a:r>
            <a:r>
              <a:rPr lang="ru-RU" sz="2000" b="1" dirty="0">
                <a:latin typeface="Cambria" panose="02040503050406030204" pitchFamily="18" charset="0"/>
              </a:rPr>
              <a:t>в </a:t>
            </a:r>
            <a:r>
              <a:rPr lang="uk-UA" sz="2000" b="1" dirty="0" smtClean="0">
                <a:latin typeface="Cambria" panose="02040503050406030204" pitchFamily="18" charset="0"/>
              </a:rPr>
              <a:t>єдину соборну Українську державу</a:t>
            </a:r>
            <a:r>
              <a:rPr lang="ru-RU" sz="2000" b="1" dirty="0" smtClean="0">
                <a:latin typeface="Cambria" panose="02040503050406030204" pitchFamily="18" charset="0"/>
              </a:rPr>
              <a:t>.</a:t>
            </a:r>
            <a:endParaRPr lang="uk-UA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291">
            <a:off x="6134679" y="304679"/>
            <a:ext cx="3281303" cy="473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194">
            <a:off x="2211035" y="471159"/>
            <a:ext cx="3281302" cy="473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66737" y="5633395"/>
            <a:ext cx="11058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Українська Центральна Рада : документи і матеріали : у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2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т. / </a:t>
            </a:r>
            <a:r>
              <a:rPr lang="uk-UA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НАН України, Ін-т історії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України ;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упоряд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.: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В. Ф. </a:t>
            </a:r>
            <a:r>
              <a:rPr lang="uk-UA" sz="16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Верстюк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[та ін.] ; відп. ред. В. А. Смолій. – Київ : Наук. думка, 1996-1997. – (Пам'ятки історії України. Джерела новітньої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історії ; </a:t>
            </a:r>
            <a:r>
              <a:rPr lang="uk-UA" sz="16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5).</a:t>
            </a:r>
          </a:p>
          <a:p>
            <a:pPr algn="just"/>
            <a:r>
              <a:rPr lang="uk-UA" sz="16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79-а/5074</a:t>
            </a:r>
            <a:endParaRPr lang="uk-UA" sz="16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36" y="-18027"/>
            <a:ext cx="1981843" cy="198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10156" y="-1"/>
            <a:ext cx="1981844" cy="19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6"/>
          <a:stretch/>
        </p:blipFill>
        <p:spPr>
          <a:xfrm>
            <a:off x="6279564" y="2818352"/>
            <a:ext cx="2315448" cy="362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91" y="1615024"/>
            <a:ext cx="2605400" cy="362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4" y="261307"/>
            <a:ext cx="2300612" cy="362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66140" y="141547"/>
            <a:ext cx="71922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Копиленко О. Л. "Сто днів" Центральної Ради / О. Л. Копиленко ; відп. ред. Б. М. Бабій. – Київ : Вид-во Україна, 1992. – 204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 79-а/4539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493027"/>
            <a:ext cx="6007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Павлов О. І. Національно-визвольні та соціальні рухи в Україні: 1917-1920 рр. :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навч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.-метод.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посіб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для вчителів, учнів та студентів / О. І. Павлов ;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Одес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ін-т удосконалення вчителів. – Одеса :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Астропринт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2001. – 35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79-а/6556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60385" y="3845143"/>
            <a:ext cx="33433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Сергієнко П. П. Соборна Україна: від ідеї до життя / П. П. Сергієнко ; наук. ред. І. О.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Кресіна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Т-во Знання України, 1993. – 64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79-а/4731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41134"/>
            <a:ext cx="4646439" cy="30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0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34"/>
            <a:ext cx="12192001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95" y="3240092"/>
            <a:ext cx="5131027" cy="323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6" y="174710"/>
            <a:ext cx="4968076" cy="324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506" y="493377"/>
            <a:ext cx="3599568" cy="529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260543" y="6006744"/>
            <a:ext cx="39794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Представники Армії УНР на святі з нагоди об'єднання УНР і ЗУНР в Коломиї. Січень 1919 р.</a:t>
            </a:r>
            <a:endParaRPr lang="uk-UA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049" y="-10180"/>
            <a:ext cx="2017951" cy="2017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58339"/>
            <a:ext cx="199966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21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1" y="389476"/>
            <a:ext cx="3167014" cy="4419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8" y="1981220"/>
            <a:ext cx="3216993" cy="44197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86225" y="294226"/>
            <a:ext cx="6905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Рафальський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І. О. Феномен українського національного самовизначення / І. О.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Рафальський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НАН України. – Київ :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ІПіЕНД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uk-UA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ім. І. Ф. Кураса, 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2014. – 237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79-а/8772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7359" y="5469925"/>
            <a:ext cx="7007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Перші уряди України: становлення виконавчої влади у 1917-1920-х роках /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заг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ред. Н. К.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Дніпренко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НВФ ГАЛС-96, 2007. – 35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 79-а/7438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6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465" y="609945"/>
            <a:ext cx="2561792" cy="493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497" y="1107429"/>
            <a:ext cx="5591370" cy="42572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58000" y="5004270"/>
            <a:ext cx="461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</a:rPr>
              <a:t>Директорія УНР в Кам'янці-Подільському. </a:t>
            </a:r>
            <a:endParaRPr lang="uk-UA" sz="1600" dirty="0" smtClean="0">
              <a:latin typeface="Cambria" panose="02040503050406030204" pitchFamily="18" charset="0"/>
            </a:endParaRPr>
          </a:p>
          <a:p>
            <a:pPr algn="ctr"/>
            <a:r>
              <a:rPr lang="uk-UA" sz="1600" dirty="0" smtClean="0">
                <a:latin typeface="Cambria" panose="02040503050406030204" pitchFamily="18" charset="0"/>
              </a:rPr>
              <a:t>1919 </a:t>
            </a:r>
            <a:r>
              <a:rPr lang="uk-UA" sz="1600" dirty="0" smtClean="0">
                <a:latin typeface="Cambria" panose="02040503050406030204" pitchFamily="18" charset="0"/>
              </a:rPr>
              <a:t>р. А. Макаренко, Ф. Швець, С. Петлюра</a:t>
            </a:r>
            <a:endParaRPr lang="uk-UA" sz="1600" dirty="0"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361" y="582575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Сергієнко П. Соборність України: поняття, ідея і реальність / П. Сергієнко ; ред. І. О.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Кресіна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 :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Фотовідеосервіс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1993. – 78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 79-а/5516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51694" y="5095687"/>
            <a:ext cx="1640305" cy="1762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7804"/>
            <a:ext cx="1654374" cy="17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4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21" y="352425"/>
            <a:ext cx="3042568" cy="442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105025"/>
            <a:ext cx="2952750" cy="442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11834" y="38369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Капелюшний В. П. Здобута і втрачена незалежність: історіографічний нарис української державності доби національно-визвольних змагань (1917-1921 рр.) : монографія / В. П. Капелюшний. – Київ :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Олан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, 2003. – 608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79-а/6708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6476" y="5207034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Курас І. Ф.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Соборництво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і регіоналізм в українському державотворенні (1917-1920 рр.) / І. Ф. Курас, В. Ф.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Солдатенко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; НАН України, </a:t>
            </a:r>
            <a:r>
              <a:rPr lang="uk-UA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Ін-т політ. і </a:t>
            </a:r>
            <a:r>
              <a:rPr lang="uk-UA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етнонаціон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uk-UA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досліджень</a:t>
            </a:r>
            <a:r>
              <a:rPr lang="uk-UA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. – Київ, 2001. – 246 с.</a:t>
            </a:r>
          </a:p>
          <a:p>
            <a:pPr algn="just"/>
            <a:r>
              <a:rPr lang="uk-UA" sz="1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Шифр: 79-а/7275</a:t>
            </a:r>
            <a:endParaRPr lang="uk-UA" sz="14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3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7" y="649605"/>
            <a:ext cx="5547664" cy="362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95999" y="649605"/>
            <a:ext cx="4864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>
                <a:latin typeface="Cambria" panose="02040503050406030204" pitchFamily="18" charset="0"/>
              </a:rPr>
              <a:t>Проголошення Першого Універсалу Української Центральної Ради до народу України після молебню на Софійській площі. Читає Микола Ковалевський, ліворуч – голова Української Центральної Ради Михайло Грушевський.</a:t>
            </a:r>
            <a:endParaRPr lang="uk-UA" sz="1600" dirty="0"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955153"/>
            <a:ext cx="5441994" cy="362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18525" y="5752152"/>
            <a:ext cx="3421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>
                <a:latin typeface="Cambria" panose="02040503050406030204" pitchFamily="18" charset="0"/>
              </a:rPr>
              <a:t>Урочистості на Софійській площі з нагоди проголошення </a:t>
            </a:r>
            <a:r>
              <a:rPr lang="uk-UA" sz="1600" dirty="0" err="1" smtClean="0">
                <a:latin typeface="Cambria" panose="02040503050406030204" pitchFamily="18" charset="0"/>
              </a:rPr>
              <a:t>Акта</a:t>
            </a:r>
            <a:r>
              <a:rPr lang="uk-UA" sz="1600" dirty="0" smtClean="0">
                <a:latin typeface="Cambria" panose="02040503050406030204" pitchFamily="18" charset="0"/>
              </a:rPr>
              <a:t> Злуки, 22 січня 1919 р.</a:t>
            </a:r>
            <a:endParaRPr lang="uk-UA" sz="1600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4856162"/>
            <a:ext cx="2001838" cy="2001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71370" y="0"/>
            <a:ext cx="2020630" cy="20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336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1483</Words>
  <Application>Microsoft Office PowerPoint</Application>
  <PresentationFormat>Широкоэкранный</PresentationFormat>
  <Paragraphs>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Candara</vt:lpstr>
      <vt:lpstr>Consolas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кузяка</dc:creator>
  <cp:lastModifiedBy>Sergej</cp:lastModifiedBy>
  <cp:revision>73</cp:revision>
  <dcterms:created xsi:type="dcterms:W3CDTF">2021-01-12T10:07:45Z</dcterms:created>
  <dcterms:modified xsi:type="dcterms:W3CDTF">2021-01-21T08:59:33Z</dcterms:modified>
</cp:coreProperties>
</file>