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436"/>
    <a:srgbClr val="263ACC"/>
    <a:srgbClr val="FDF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2E108-4A8D-469B-B49A-315F4FDBC427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CE81-5494-443A-AAAB-A4347A03E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6D96A-A24D-4F83-B23A-3088083CBFFE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0877F-4E24-4C28-9E3A-D40BCC079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90A0-DE31-4ECC-99FD-C07A08FB61F3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B3A5-6485-4A6B-99FE-B3F42FA27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0E9BF-002A-4AE3-80D4-A519D89749D5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1E33-C38D-4116-9F74-91D3BE8F2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B1BD3-7197-4F05-A9FC-3A306D8C21D6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4211-CEEF-4C5B-87E1-9AF29429A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19EC0-9F7D-4E14-8597-A844974D19F7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B60A-DB8E-45FC-B4D8-BAA1DAC04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722E-814A-484F-8A8F-E203C3DB764B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90E8-91FF-4720-8099-5FE863285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095EA-5F57-45E3-9640-99CE083E2A0E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8DE7-54FC-4A5D-ADB6-AFE67F79D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45C6E-7237-4E3A-BAB3-BA369EF2702E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5211-A4DD-4184-B44C-86E25059B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D2088-6086-41D3-8525-0572AE69596B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A96D8-7E75-4B81-A990-DBD26C0D6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1960-AEE7-4180-914E-A24BFD183D3A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7313C-8E48-4119-B73F-7629A8D7B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C07A1E-E43E-49C6-9EF6-845D091390CC}" type="datetimeFigureOut">
              <a:rPr lang="ru-RU"/>
              <a:pPr>
                <a:defRPr/>
              </a:pPr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79593-C2AC-4EF0-A784-2B9F5289A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Click="0" advTm="7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file:///C:\Users\libonu\Downloads\&#1050;&#1091;&#1079;&#1100;&#1084;&#1072;%20&#1057;&#1082;&#1088;&#1103;&#1073;&#1080;&#1085;%20-%20&#1059;&#1082;&#1088;&#1072;&#1111;&#1085;&#1072;%20&#1028;&#1076;&#1080;&#1085;&#1072;_(mp3hub.best).mp3" TargetMode="External"/><Relationship Id="rId1" Type="http://schemas.microsoft.com/office/2007/relationships/media" Target="file:///C:\Users\libonu\Downloads\&#1050;&#1091;&#1079;&#1100;&#1084;&#1072;%20&#1057;&#1082;&#1088;&#1103;&#1073;&#1080;&#1085;%20-%20&#1059;&#1082;&#1088;&#1072;&#1111;&#1085;&#1072;%20&#1028;&#1076;&#1080;&#1085;&#1072;_(mp3hub.best)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63ACC"/>
            </a:gs>
            <a:gs pos="37000">
              <a:srgbClr val="263ACC"/>
            </a:gs>
            <a:gs pos="47000">
              <a:srgbClr val="FCE436"/>
            </a:gs>
            <a:gs pos="100000">
              <a:srgbClr val="FDF8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89665" y="3933056"/>
            <a:ext cx="4763210" cy="2801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571210" y="0"/>
            <a:ext cx="1501482" cy="105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251520" y="260648"/>
            <a:ext cx="2496277" cy="37444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890838" y="692150"/>
            <a:ext cx="51847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FCE436"/>
                </a:solidFill>
              </a:rPr>
              <a:t>Наукова бібліотека Одеського національного університету імені І. І. Мечникова</a:t>
            </a:r>
          </a:p>
          <a:p>
            <a:endParaRPr lang="uk-UA" sz="2400" b="1">
              <a:solidFill>
                <a:srgbClr val="FCE436"/>
              </a:solidFill>
            </a:endParaRPr>
          </a:p>
          <a:p>
            <a:pPr algn="ctr"/>
            <a:r>
              <a:rPr lang="uk-UA" sz="2400" b="1">
                <a:solidFill>
                  <a:srgbClr val="FCE436"/>
                </a:solidFill>
              </a:rPr>
              <a:t>ДО 30-РІЧЧЯ НЕЗАЛЕЖНОСТІ УКРАЇНИ</a:t>
            </a:r>
          </a:p>
          <a:p>
            <a:pPr algn="ctr"/>
            <a:r>
              <a:rPr lang="uk-UA" sz="2400" b="1">
                <a:solidFill>
                  <a:srgbClr val="263ACC"/>
                </a:solidFill>
              </a:rPr>
              <a:t>П Р Е Д С Т А В Л Я Є</a:t>
            </a:r>
            <a:endParaRPr lang="ru-RU" sz="2400" b="1">
              <a:solidFill>
                <a:srgbClr val="263ACC"/>
              </a:solidFill>
            </a:endParaRPr>
          </a:p>
        </p:txBody>
      </p:sp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50825" y="4365625"/>
            <a:ext cx="40386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263ACC"/>
                </a:solidFill>
              </a:rPr>
              <a:t>бібліотечний </a:t>
            </a:r>
          </a:p>
          <a:p>
            <a:pPr algn="ctr"/>
            <a:r>
              <a:rPr lang="ru-RU" sz="2400" b="1">
                <a:solidFill>
                  <a:srgbClr val="263ACC"/>
                </a:solidFill>
              </a:rPr>
              <a:t>фото-челендж </a:t>
            </a:r>
          </a:p>
          <a:p>
            <a:pPr algn="ctr"/>
            <a:r>
              <a:rPr lang="ru-RU" sz="2400" b="1">
                <a:solidFill>
                  <a:srgbClr val="263ACC"/>
                </a:solidFill>
              </a:rPr>
              <a:t>«Символ нації - державний прапор»</a:t>
            </a:r>
          </a:p>
        </p:txBody>
      </p:sp>
      <p:pic>
        <p:nvPicPr>
          <p:cNvPr id="13319" name="Кузьма Скрябин - Україна Єдина_(mp3hub.best)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63ACC"/>
            </a:gs>
            <a:gs pos="37000">
              <a:srgbClr val="263ACC"/>
            </a:gs>
            <a:gs pos="47000">
              <a:srgbClr val="FCE436"/>
            </a:gs>
            <a:gs pos="100000">
              <a:srgbClr val="FDF8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71210" y="0"/>
            <a:ext cx="1501482" cy="105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175" y="836712"/>
            <a:ext cx="8841708" cy="1152128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Відділ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інформаційних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технологій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та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комп’ютерного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забезпечення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03718" y="1844824"/>
            <a:ext cx="6626622" cy="4664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63ACC"/>
            </a:gs>
            <a:gs pos="37000">
              <a:srgbClr val="263ACC"/>
            </a:gs>
            <a:gs pos="47000">
              <a:srgbClr val="FCE436"/>
            </a:gs>
            <a:gs pos="100000">
              <a:srgbClr val="FDF8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71210" y="0"/>
            <a:ext cx="1501482" cy="105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23728" y="1301818"/>
            <a:ext cx="5040560" cy="1983165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Зі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святом !!!</a:t>
            </a: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63ACC"/>
            </a:gs>
            <a:gs pos="37000">
              <a:srgbClr val="263ACC"/>
            </a:gs>
            <a:gs pos="47000">
              <a:srgbClr val="FCE436"/>
            </a:gs>
            <a:gs pos="100000">
              <a:srgbClr val="FDF8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71210" y="0"/>
            <a:ext cx="1501482" cy="105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189038" y="1557338"/>
            <a:ext cx="67738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FCE436"/>
                </a:solidFill>
              </a:rPr>
              <a:t>У проєкті використані видання з фондів та фантазії й уявлення співробітників всіх відділів </a:t>
            </a:r>
          </a:p>
          <a:p>
            <a:pPr algn="ctr"/>
            <a:r>
              <a:rPr lang="uk-UA" sz="2000" b="1">
                <a:solidFill>
                  <a:srgbClr val="FCE436"/>
                </a:solidFill>
              </a:rPr>
              <a:t>Наукової бібліотеки Одеського національного університету імені І. І. Мечникова</a:t>
            </a:r>
          </a:p>
          <a:p>
            <a:pPr algn="ctr"/>
            <a:endParaRPr lang="uk-UA" sz="2000" b="1">
              <a:solidFill>
                <a:srgbClr val="FCE436"/>
              </a:solidFill>
            </a:endParaRPr>
          </a:p>
          <a:p>
            <a:pPr algn="ctr"/>
            <a:endParaRPr lang="uk-UA" sz="2000" b="1">
              <a:solidFill>
                <a:srgbClr val="263ACC"/>
              </a:solidFill>
            </a:endParaRPr>
          </a:p>
          <a:p>
            <a:pPr algn="ctr"/>
            <a:r>
              <a:rPr lang="uk-UA" sz="2000" b="1">
                <a:solidFill>
                  <a:srgbClr val="263ACC"/>
                </a:solidFill>
              </a:rPr>
              <a:t>Музикальний супровід – Кузьма Скрябін «Україна єдина»</a:t>
            </a:r>
            <a:endParaRPr lang="ru-RU" sz="2000" b="1">
              <a:solidFill>
                <a:srgbClr val="263ACC"/>
              </a:solidFill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63ACC"/>
            </a:gs>
            <a:gs pos="37000">
              <a:srgbClr val="263ACC"/>
            </a:gs>
            <a:gs pos="47000">
              <a:srgbClr val="FCE436"/>
            </a:gs>
            <a:gs pos="100000">
              <a:srgbClr val="FDF8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71210" y="0"/>
            <a:ext cx="1501482" cy="105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2780" y="965920"/>
            <a:ext cx="9021220" cy="1037728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Відділ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комплектування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фондів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02432" y="2276872"/>
            <a:ext cx="7861916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63ACC"/>
            </a:gs>
            <a:gs pos="37000">
              <a:srgbClr val="263ACC"/>
            </a:gs>
            <a:gs pos="47000">
              <a:srgbClr val="FCE436"/>
            </a:gs>
            <a:gs pos="100000">
              <a:srgbClr val="FDF8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71210" y="0"/>
            <a:ext cx="1501482" cy="105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2780" y="965920"/>
            <a:ext cx="9021220" cy="1037728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Відділ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інформаційно-аналітичного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моніторингу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743" y="1983401"/>
            <a:ext cx="8381294" cy="4714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63ACC"/>
            </a:gs>
            <a:gs pos="37000">
              <a:srgbClr val="263ACC"/>
            </a:gs>
            <a:gs pos="47000">
              <a:srgbClr val="FCE436"/>
            </a:gs>
            <a:gs pos="100000">
              <a:srgbClr val="FDF8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71210" y="0"/>
            <a:ext cx="1501482" cy="105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2780" y="965920"/>
            <a:ext cx="9021220" cy="1037728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Відділ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зберігання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фондів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00013" y="1854316"/>
            <a:ext cx="6466753" cy="4850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63ACC"/>
            </a:gs>
            <a:gs pos="37000">
              <a:srgbClr val="263ACC"/>
            </a:gs>
            <a:gs pos="47000">
              <a:srgbClr val="FCE436"/>
            </a:gs>
            <a:gs pos="100000">
              <a:srgbClr val="FDF8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71210" y="0"/>
            <a:ext cx="1501482" cy="105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2780" y="965920"/>
            <a:ext cx="9021220" cy="1037728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Відділ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обробки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документів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і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організації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каталогів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89" y="1793631"/>
            <a:ext cx="6114202" cy="4795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63ACC"/>
            </a:gs>
            <a:gs pos="37000">
              <a:srgbClr val="263ACC"/>
            </a:gs>
            <a:gs pos="47000">
              <a:srgbClr val="FCE436"/>
            </a:gs>
            <a:gs pos="100000">
              <a:srgbClr val="FDF8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71210" y="0"/>
            <a:ext cx="1501482" cy="105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8924" y="948167"/>
            <a:ext cx="8841708" cy="1037728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Інформаційно-бібліографічний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відділ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157075" y="1949802"/>
            <a:ext cx="4945405" cy="473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63ACC"/>
            </a:gs>
            <a:gs pos="37000">
              <a:srgbClr val="263ACC"/>
            </a:gs>
            <a:gs pos="47000">
              <a:srgbClr val="FCE436"/>
            </a:gs>
            <a:gs pos="100000">
              <a:srgbClr val="FDF8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71210" y="0"/>
            <a:ext cx="1501482" cy="105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8924" y="948167"/>
            <a:ext cx="8841708" cy="1037728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Відділ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рідкісних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книг та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рукописів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0679" y="1619335"/>
            <a:ext cx="3838198" cy="5110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63ACC"/>
            </a:gs>
            <a:gs pos="37000">
              <a:srgbClr val="263ACC"/>
            </a:gs>
            <a:gs pos="47000">
              <a:srgbClr val="FCE436"/>
            </a:gs>
            <a:gs pos="100000">
              <a:srgbClr val="FDF8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71210" y="0"/>
            <a:ext cx="1501482" cy="105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175" y="836712"/>
            <a:ext cx="8841708" cy="1400714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Відділ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обслуговування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науковою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та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навчальною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літературою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(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філія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№1)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186864" y="1575541"/>
            <a:ext cx="2860329" cy="50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63ACC"/>
            </a:gs>
            <a:gs pos="37000">
              <a:srgbClr val="263ACC"/>
            </a:gs>
            <a:gs pos="47000">
              <a:srgbClr val="FCE436"/>
            </a:gs>
            <a:gs pos="100000">
              <a:srgbClr val="FDF8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71210" y="0"/>
            <a:ext cx="1501482" cy="105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175" y="836712"/>
            <a:ext cx="8841708" cy="1400714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Відділ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обслуговування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науковою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та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навчальною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літературою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(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філія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№2)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31640" y="2237426"/>
            <a:ext cx="2952328" cy="3936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b="6525"/>
          <a:stretch/>
        </p:blipFill>
        <p:spPr>
          <a:xfrm>
            <a:off x="5076056" y="1840307"/>
            <a:ext cx="2782485" cy="4627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121</Words>
  <Application>Microsoft Office PowerPoint</Application>
  <PresentationFormat>Экран (4:3)</PresentationFormat>
  <Paragraphs>24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libonu</cp:lastModifiedBy>
  <cp:revision>26</cp:revision>
  <dcterms:created xsi:type="dcterms:W3CDTF">2021-08-10T16:51:37Z</dcterms:created>
  <dcterms:modified xsi:type="dcterms:W3CDTF">2021-08-20T07:36:41Z</dcterms:modified>
</cp:coreProperties>
</file>